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828" r:id="rId4"/>
    <p:sldId id="298" r:id="rId5"/>
    <p:sldId id="302" r:id="rId6"/>
    <p:sldId id="307" r:id="rId7"/>
    <p:sldId id="829" r:id="rId8"/>
    <p:sldId id="830" r:id="rId9"/>
    <p:sldId id="826" r:id="rId10"/>
    <p:sldId id="831" r:id="rId11"/>
    <p:sldId id="825" r:id="rId12"/>
    <p:sldId id="303" r:id="rId13"/>
    <p:sldId id="304" r:id="rId14"/>
    <p:sldId id="832" r:id="rId15"/>
    <p:sldId id="833" r:id="rId16"/>
    <p:sldId id="834" r:id="rId17"/>
    <p:sldId id="311" r:id="rId18"/>
    <p:sldId id="312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>
        <p:scale>
          <a:sx n="80" d="100"/>
          <a:sy n="80" d="100"/>
        </p:scale>
        <p:origin x="-564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08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7838 5035,'50'0,"-25"0,-1 0,26 0,-25 0,0 0,0 0,-1 0,1 0,0 0,0 0,0 0,-1 0,1 0,0 0,0 0,0 0,-1 0,1 0,0 0,0 0,0 0,-1 0,26 0,-25 25,0-25,-1 0,1 0,0 0,0 0,0 0,-1 0,1 0,0 0,0 0,0 0,24 0,-24 0,0 0,0 0,-1 0,1 0,0 0,0 0,0 0,0 0,-1 0,1 0,0 0,0 0,0 0,-1 0,1 0,25 0,-25 0,24 0,-24 0,25 0,-26 0,1 0,0 0,0 0,0 0,-1 0,1 0,0 0,0 0,24 0,-24 0,25 0,-25 0,-1 0,1 0,0 0,0 0,0 0,-1 0,1 0,0 0,0 0,0 0,0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03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20960 5407,'25'0,"0"0,-1 0,1 0,0 0,0 0,0 0,-1 0,1 0,0 0,25 0,-26 0,1 0,0 0,25 0,-1 0,-24 0,0 0,49 0,-24 0,-25 0,24 0,1 0,0 0,-26 0,1 0,25 0,-1 0,1 0,-25 0,0 0,-1 0,26 0,-25 0,24 0,-24 0,0 0,0 0,24 0,-24 0,0 0,25 0,-26 0,1 0,0 0,0 0,0 0,-1 0,26 0,-25 0,24 0,1 0,-25 0,0 0,0 0,-1 0,1 0,0 0,0 0,0 0,-1 0,1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12.4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20762 14015,'24'0,"1"0,0 0,25 0,-26 0,26 0,-25 0,0 0,24 0,1 0,-25 0,-1 0,26 0,-25 0,0 0,24 0,1 0,-25 0,24 0,1 0,-25 0,-1 0,26 0,0 0,24 0,-24 0,-25-25,24 25,1 0,24 0,1-25,-26 25,1 0,-1 0,1 0,0 0,24-25,-24 25,-1 0,-24 0,25-25,-1 25,-24 0,0 0,0 0,-1 0,1 0,0 0,0 0,0-24,24 24,-24 0,25 0,-25 0,-1 0,1 0,0-25,0 25,24 0,-24 0,25 0,-25 0,-1 0,1 0,25 0,-25 0,24 0,-24 0,49 0,-24 0,-25 0,0 0,24 0,1 0,-25 0,-1 0,26 0,0 0,-26 0,26 0,-25 0,25 0,-1 0,-24-25,0 25,24 0,1 0,0 0,-26 0,1 0,0 0,0 0,0 0,-1 0,1 0,0 0,0 0,0 0,-1 0,26 0,-25 0,0 0,-1 0,1 0,0 0,25 0,-26 0,1 0,0 25,0-25,0 0,-1 0,1 0,0 25,0-25,0 0,0 0,-1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16.9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25450 14015,'49'24,"1"-24,24 25,-24-25,-1 25,1-25,0 0,24 0,1 0,-1 0,-24 0,49 25,-50-25,26 0,24 0,25 0,-25 0,-24 0,-1 0,-24 0,24 0,-24 0,-26 0,26 0,-25 0,0 0,0 0,-1 0,1 0,0 0,0 0,0 0,-1 0,1 0,0 0,49 0,1 0,-1 0,-24 0,-1 0,26 25,-50-25,-1 0,1 0,25 24,-25-24,-1 0,1 0,0 0,0 0,0 0,-25 25,24-25,1 0,0 0,0 0,0 0,0 0,24 0,-24 25,25-25,-1 0,26 0,-26 0,1 0,-1 0,1 0,-25 0,24 0,1 0,0 0,-26 0,1 0,25 0,-25 0,24 0,-24 0,25 0,-1 0,-24 0,0 0,49 0,-49 0,0 0,0 0,24 0,-24 0,0 0,0 0,49 0,-49 0,0 0,0 0,-1 0,1 0,25 0,-25 0,24 0,-24-25,0 25,0 0,-1 0,1 0,0 0,0 0,0 0,-1 0,1 0,0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20.0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20786 14957,'0'-25,"25"25,0 0,0 0,0 0,24 0,-24 0,25 0,-26 0,26 0,0 0,-26 0,26 0,0 0,-1 0,1 0,-25 0,24 0,1 0,-1 0,1 25,-25-25,24 0,1 0,25 0,-26 0,1 0,-1 0,-24 25,50-25,-26 0,1 0,24 0,-24 0,-1 0,1 0,0 0,-1 0,1 0,-25 0,24 0,1 0,-1 0,26 0,-25 0,-1 0,1 0,-25 0,24 0,26 0,-26 0,1 0,-1 0,1 0,-25 0,49 0,-24 0,-25 0,-1 0,26 0,-25 0,0 0,-1 0,1 0,0 0,0 0,0 0,-1 0,1 0,0 0,0 0,0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22.8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26318 14908,'25'0,"-1"-25,1 25,0-25,0 25,24 0,-24 0,0 0,25-25,-1 25,-24-25,25 25,-1 0,1 0,-1 0,1-24,-25 24,49-25,-24 25,0-25,24 25,0 0,1 0,-1 0,1-25,-1 25,0 0,-24 0,24-25,1 25,-1 0,1 0,-26 0,26 0,-26 0,1 0,-25 0,0 0,24 0,-24 0,25 0,-26 0,1 0,0 0,0 0,0 0,-1 0,1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25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29294 14883,'50'0,"0"0,-1 0,1 0,-25 0,24 0,1 0,-25 0,24 25,-24-25,0 0,0 0,24 0,-24 0,0 0,24 0,1 24,-25-24,0 0,24 0,1 25,-25-25,-1 0,51 0,-50 0,0 0,24 0,1 0,-1 0,1 0,0 0,-1 0,-24 0,25 0,-1 0,-24 0,25 0,-26 0,26 0,0 0,-26 0,1 0,25 0,-25 0,24 0,1 0,-25 0,-1 0,26 0,-25 0,25 0,-26 0,1 0,0 0,0 0,0 0,-1 0,1 0,0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22.2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21555 6548 0,'50'50'172,"-25"-50"-172,-1 0 47,1 0-47,0 0 16,0 0-1,0 0 16,0 0-31,-1 0 32,1 0-32,25 0 15,24 0 1,25 0 0,-74 0-1,50 0-15,24 25 31,-50-25-15,26 0 0,49 0-1,-50 0 1,-49 0 0,49 0 15,-24 0-16,0 0 1,-1 0 0,26 0-1,-50 0-15,49 0 32,0 0-17,-49 0 1,50 0-1,-1 0 1,0 0 0,-49 0-1,50 0 1,24 0 0,-50 0-1,51 0 1,-1 0-1,-50 0 17,26 0-17,-1 0 1,1 0 0,-26 0-1,1 0 1,24 0-1,-49 0 1,50 0 0,-1 0-1,-49 0 1,49 0 15,-24 0-15,-25 0-1,24 0 1,50 0 0,-49 0-1,24 0-15,1 0 32,-1 0-17,-24 0 1,49-25-1,0 25 1,-49 0-16,24 0 31,1 0-15,-50 0 0,49 0-1,0 0 1,1-25 15,-26 25-15,51 0-1,-1 0 1,-49-25 0,49 25-1,0 0-15,-49-24 31,49 24-15,-25 0 0,25 0-1,-74 0 1,25 0 0,-25 0 15,-1 0-16,1 0 1,0 0 0,0 0-1,0 0 1,-1 0 15,1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25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18132 7913 0,'0'-25'109,"25"25"-93,0 0 15,0 0-16,-1 0 1,1 0 0,25 0-1,-1 0 17,-24 0-32,25 0 15,-1 0 1,26 0-1,-25 0 1,-1 0 0,26 0-1,-51 0 1,26 0-16,0 0 16,-1 0 15,1 0-16,-1 0 1,26 0 0,-26 0-1,-24 0 1,25 0 0,-25 0-16,49 0 15,25 0 1,-74 0-1,49 0 1,-24 0 0,-25 0 15,49 0-15,-24-25-1,-25 25 1,24 0-1,1 0 1,-25 0 0,24 0 15,-24 0-15,0 0-1,25 0 1,-26 0-1,1 0 1,0 0 0,0 0-1,0 0 17,24 0-17,-24 0 1,0 0-1,0 0 1,-1 0 0,1 0-1,0 0 17,0 0 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27.2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20762 7863 0,'24'0'63,"1"0"-16,0 0-32,0 0 1,0 0 0,24 0-1,1 0 1,24 0 0,-49 0 15,49 0-16,-49 0 1,25 0 0,-1 0-1,-24 0 1,0 0 0,0 0-1,24 0 1,1 0-1,-25 0 1,24 0 0,-24 0 15,0 0-15,25 0-1,-1 0 1,1 0-1,-25 0-15,0 0 16,49 0 0,-49 0-1,24 0 1,1 0 0,0 0-1,-26 0 1,51 0-1,-26 0 17,-24 0-17,0 0-15,0 0 16,24 0 0,1 0-1,-25 0 1,0 0-1,24 0 1,-24 0 15,0 0-15,0 0 0,-1 0-1,1 0 16,0 0 32,0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38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20588 9252 0,'0'25'15,"25"-25"63,-1 0-62,1 0 0,0 0-1,0 0 1,0 0 0,49 25-1,-49-25 1,25 25-16,-1-25 0,26 0 31,24 0-15,-50 0-1,26 0 1,24 0 0,-74 0-1,49 0 1,25 0 15,-49 0-15,0 0-1,24 0 1,-49 0-16,0 0 0,49 0 31,1 0-15,-1 0-1,0 0 1,26 0 0,-1 0-1,-50 0 17,1 0-32,24 0 15,26 0 1,-26 0-1,-24 0 1,49 0-16,0 0 31,-49 0-15,49 0 0,25 0-1,-74 0 1,24 0-16,50 0 31,-99 0-15,0 0-16,-1 0 15,76 0 1,-51 0 0,1 0-1,-1 0 16,51 0-15,-76 0 0,26 0-1,25 0 1,-26 0-16,26 0 31,-26 0-15,50 0-1,-74 0 1,50 0 0,49 0-1,-75 0 17,26 0-17,24 0 1,-25 0-1,25 0 1,1 0-16,-51 0 31,1 0-31,0 0 16,24 0 0,25 0-1,-49 0 1,24 0-16,-49 0 15,25 0-15,-26 0 32,51 0-17,-26 0 1,-24 0 0,25 0-1,24 0 1,-49 0 15,49 0-15,-49 0-1,50 0 1,-1 0 0,-49 0 15,0 0-16,0 0-15,24 0 32,-24 0-17,0 0 17,0 0 14,-1 0-30,1 0 47,-25-25 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12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10542 5085,'25'0,"0"-25,-1 25,1 0,0-25,0 25,0 0,24 0,-24 0,25 0,-26 0,1 0,0 0,0 0,0 0,-1 0,1 0,0 0,0 0,0 0,-1 0,1 0,0 0,0 0,0 0,0 0,-1 0,1 0,0 0,0 0,0 0,-1 0,26 0,-25 0,0 0,-1 0,1 0,0 0,0 0,0 0,-1 0,1 0,0 0,0 0,0 0,-1 0,1 0,0 0,0 0,0 0,-1 0,1 0,0 0,0 0,0 0,-1 0,1 0,0 0,25 0,-26 0,26 0,-25 0,25 0,-26 0,1 0,0 0,0 0,0 0,-1 0,1 0,0 0,0 0,0 0,-1 0,26 0,-25 0,0 0,-1 0,1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41.2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18132 9823 0,'25'0'31,"0"0"1,0 0-17,-1 0 16,1 0-31,0 0 16,25 0 0,-1 0-1,1 0 1,24 0 0,-24 0-1,24 0 1,26 0-1,-76 0 1,26 0-16,0 0 16,49 0 15,25 0-31,-50 0 16,1 0-16,-1 0 15,50 0 1,0 0 15,-74 0-15,49 0-1,25 0 1,-74 0 0,49 0-1,-25 0 16,1 0-15,24 0-16,0 0 16,-49 0-1,49 0 1,-25 0 0,1 0 15,-26 0-16,26 0 1,24 0 0,-49 0-1,24 0 1,25 0 15,-74 0-31,49 0 16,26 0-1,-51 0 1,1 0 0,24 0 15,-24 0-15,-1 0-1,1 0 1,49 0-1,-74 0 1,50 0 0,-26 0-1,-24 0 1,74 0 0,-49 0-1,24 0 1,-49 0-1,74 0 1,-49 0 0,-25 0-1,24 0 1,26 0 0,-1 0 30,-24 0-30,-26 0 0,51 0-1,-1 0 1,-49 0 0,50 24-1,-26-24 1,1 0-1,-1 0 1,26 0 0,-26 0-1,1 0 17,0 0-17,-1 0 1,-24 0-1,25 0 1,-1 0 0,-24 0-1,0 0 1,0 0 0,24 0-1,-24 0 1,0 0 15,0 0 16,-1 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44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23862 9897 0,'50'25'407,"-1"-25"-392,51 0 17,-51 0-17,26 25 1,24-1-1,-74-24 1,24 0-16,26 0 16,-1 25-1,25-25 1,-49 0 0,24 0-1,1 0 1,-1 0-1,25 0 17,1 0-17,-51 0 1,75 0 0,-49 0-1,24 0 1,-50 0-1,100 0 1,-25 0 0,-49 0-1,98 0 1,-24 0 0,-74 0 15,98-25-16,1 25 1,-75-24 0,124-1-1,-49 25 1,0-25 0,-100 25-1,50 0 1,25-25-1,-75 25 1,50-25 0,25 25-1,-75 0 1,75 0 0,-25 0-1,-24 0 1,-76 0-1,51 0 17,-1 0-17,-49 0 1,0 0 0,0 0-1,-1 0 1,1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14:49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21903 11658 0,'0'0'0,"24"0"125,1 0-109,0 0 15,-25-25-15,25 25-16,0 0 31,-1 0-15,26 0-1,-25 0 1,24 0 0,26 0-16,-50 0 15,-1 0 1,1 0-1,74 0 1,-49 0 0,0 0-1,-1 0 1,50 0 15,-49 0-15,49 0-1,1 0 1,24 0 0,-75 0-16,50 0 31,1 0-15,-51 0-1,50 0 1,-24 0-1,-26 0-15,26 0 32,-1 25-17,1-25 1,-51 0-16,26 0 16,25 0-1,24 0 16,-50 0-15,51 0 0,24 0-1,-75 0 1,50 25 0,1 0-1,-26-25 1,0 0-1,-24 0 1,49 0 0,-74 0-1,74 0 1,-49 0 15,-25 0-15,74 0-1,-49 0 1,-1 0 0,1 0-16,-25 0 31,-1 0-15,1 0-16,0 0 15,0 0 1,0 0-1,-1 0 17,1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22:36.1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5110 17165 0,'25'0'16,"-1"0"31,1 0-16,0 0-16,0 0 1,0 0 0,-1 0-1,1 0 17,0 0-32,0 0 0,24 0 15,-24 0 1,25 0-1,-25 0 1,-1 0-16,26 0 16,0 0-1,-26 0-15,1 0 16,0 0-16,25 0 16,-26 0-1,26 0-15,-25 0 16,25 0-1,-26 0-15,1 0 16,25 0-16,-25 0 16,-1 0-1,1 0-15,25 0 0,-25 0 32,-1 0-32,1 25 15,0-25-15,25 0 16,-26 0-1,1 0-15,25 0 16,-25 0 0,-1 24-16,1-24 15,50 0 1,-51 0-16,26 0 16,0 0-16,-1 0 15,1 0 1,24 0-16,-24 0 15,0 25 1,-1-25-16,1 0 16,-1 0-16,1 0 15,24 25 1,-24-25-16,-25 0 16,24 0-1,1 0-15,-25 0 16,0 0-16,-1 0 15,26 0 1,-25 0-16,24 0 16,-24 0-1,25 0-15,-25 0 16,-1 0-16,26 0 16,-25 0-1,24 0-15,-24 25 16,25-25-1,-25 0-15,-1 0 16,1 0 0,50 0-16,-50 0 15,24 0 1,-24 0-16,25 0 16,-1 0-16,1 0 15,-25 0 1,24 0-16,1 0 15,-25 0-15,24 0 16,-24 0 0,25 0-16,-26 0 15,1 0 1,0 0-16,0 25 16,24-25-16,-24 0 15,0 0 1,0 0-16,0 0 15,-1 0 1,26 0-16,0 24 31,-26-24-31,1 0 16,0 0-16,0 0 16,0 0-1,0 0-15,-1 0 16,1 0-1,0 0-15,0 0 16,0 0 0,-1 0-1,1 0-15,0 0 32,0 0-1,0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0-22T13:22:43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5308 13097 0,'25'-25'47,"0"25"-16,0 0-16,-1 0-15,1 0 32,0 0-32,0 0 15,0 0 1,-1 0-16,1 0 16,25 0-16,-25 0 15,24 0 1,-24 0-1,0 0 1,0 0-16,-1 0 16,1 0-16,0 0 15,25 0 1,-25 0-16,-1 0 0,1 0 31,0 0-31,0 0 0,0 0 16,-1 0-1,1 0 1,0 0-16,25 0 16,-26 0-1,26 0 1,-25 0 0,24 0-1,-24 0 1,25 0-1,-25 0-15,-1 0 16,1 0 0,25 0-1,-25 0-15,-1 0 16,1 0 0,0 0-1,0 0 1,0 0-16,-1 0 15,1 0 1,0 0 0,0 0-1,0 0 1,-1 0 0,1 0 15,0 0-16,0 0 1,0 0 15,0 0-15,-1 0-16,1 0 31,0 0-15,0 0-1,0 0 1,-1 0 15,1 0 1,0 0 14,0 0-14,0 0 61,-1 0-30,1 0-16,0 0-16,0 0 16,0 0-31,24 0-1,-24 0-15,0 0 16,24 0-1,-24 0-15,0 0 16,0 0 0,24 0-16,-24 0 15,0 0-15,25 0 16,-26 0 0,26 0-1,-25 0 1,0 0-16,-1 0 15,1 0 1,0 25-16,0-25 0,24 0 16,-49 25-1,25-25 1,0 0-16,0 0 16,0 0-16,24 24 31,-24-24-16,0 0 1,0 0 0,0 0 452,24 0-452,1 0-16,-25 0 16,-1 0-1,26 0-15,-25 0 16,0 0 0,-1 0-16,26 0 15,-25 0-15,24 0 31,-24 0-31,0 0 16,25 0 0,-26 0-16,1 0 15,0 0-15,49 0 16,-49 0 0,0 0-16,0 0 15,24 0 1,-24 0-16,0 0 15,0 0-15,25 0 16,-26 0 0,1 0-16,0 0 15,0 0 1,24 0 0,-24 0-16,0 0 15,0 0 1,24 0-1,-24 0 1,25 0-16,-25 0 16,24 0-1,-24 0-15,25 0 16,-26 0-16,26 0 16,0 0-1,-1 0-15,-24 0 16,25-24-1,-26 24-15,26 0 16,-25 0-16,0 0 16,24-25-1,-24 25 1,25 0-16,-50-25 16,25 25-16,-1 0 15,1 0-15,25 0 16,-25 0-1,-1 0 1,26 0 0,-25 0 15,0 0-31,-1 0 16,1 0-1,0 0 1,0 0 15,0 0-15,-1 0 15,1 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25:43.6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13990 9947,'0'-25,"25"0,-1 25,1 0,0 0,0 0,0 0,-1 0,26 0,-25 0,24 0,-24 0,25 0,-25 0,24 0,1 0,-25 0,0 0,24 0,1 0,-25 0,-1 0,26 0,-25 0,0 0,-1 0,1 0,0 0,25 0,-26 0,26 0,-25 0,24 0,-24 0,0 0,0 0,24 0,-24 0,0 0,25 0,-26 0,1 0,25 0,0 0,-1 0,1 0,-1 0,1 0,0 0,-1 0,1 0,24 0,-24 0,-1 0,-24 0,25 0,-1 0,26 0,-50 0,-1 0,26 0,0 0,-1 0,-24 0,0 0,25 0,-26 0,26 0,-25 0,24 0,-24 0,0 0,0 0,0 0,-1 0,1 0,0 0,0 0,0 0,-1 0,1 0,0 0,0 0,0 0,-1 0,1 0,0 0,0 0,24 0,-24 0,25 0,-25 25,24-25,-24 0,0 0,0 0,49 0,-49 0,24 0,1 0,-25 0,49 0,-24 0,0 0,-1 0,1 0,-1 0,1 0,0 0,-1 0,1 0,-25 0,24 0,26 0,-51 0,26 0,-25 0,24 0,1 0,-25 0,0 0,24 0,-24 0,25 0,-25 0,-1 0,1 0,25 0,-25 0,24 0,-24 0,25 0,-1 0,1 0,-1 0,1 0,0 0,-26 0,26 0,-25 0,0 0,49 0,-49 0,0 0,24 0,1 0,-25 0,-1 0,1 0,25 0,-25 0,24 0,-24 0,0 0,25 0,-26 0,1 0,0 0,25 0,-26 0,1 0,0 0,25 0,-26 0,1 0,25 0,-25 0,-1 0,1 0,0 0,0 0,24 0,-24 0,25 0,-25 0,24 0,-24 0,0 0,0 0,-1 0,1 0,25 0,-25 0,24-25,-24 25,0 0,25 0,-26 0,1-25,25 25,-1 0,-24 0,0 0,0 0,0 0,24 0,-24 0,0 0,0 0,-1 0,1 0,0 0,0 0,0 0,24 0,-24 0,0 0,0 0,-1 0,1 0,0 0,25 0,-1 0,-24 0,25 0,-1 0,1 0,24 0,1 0,-1 0,1 0,-1 0,0 0,1 0,24 0,0 0,75 0,0 0,-1 0,-24 0,0 0,0 0,24 0,1 0,-50 0,-25 0,-24 0,-1 0,-24 0,-1 0,1 0,-25 0,-1 0,1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15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5259 5779,'-25'0,"50"0,24 0,-24 0,0 0,24 0,-24 0,0 0,0 0,24 0,-24 25,25-25,-25 0,24 0,-24 0,0 0,0 0,-1 0,1 0,0 0,25 0,-25 0,-1 0,1 0,0 0,0 0,24 0,-24 0,0 0,0 0,0 0,-1 0,1 0,0 0,0 0,0 0,24 0,-24 0,25 0,-26 0,1 0,0 0,25 0,-26 0,26 0,-25 0,0 0,-1 0,1 0,0 0,0 0,0 0,-1 0,1 0,0 0,0 0,25 0,-1 0,-24 0,0 0,0 0,-1 0,1 0,0 0,0 0,0 0,24 0,-24 0,0 0,0 0,-1 0,1 0,0 0,0 0,0 0,-1 0,1 0,0 0,0 0,0 0,-1 0,1 0,0 0,0 0,0 0,-1 0,1 0,0 0,0 0,0 0,-1 0,1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20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3522 6548,'-25'0,"25"-24,25 24,0 0,0 0,0 0,-1 0,1 0,25 0,-25 0,24 0,1 0,-25 0,49 0,-24 0,-1 0,-24 0,25 0,-1 0,1 0,0 0,-26 0,1 0,50 0,-51 0,1 0,0 0,25 0,-26 0,26 0,-25 0,0 0,-1 0,1 0,0 0,25 0,-26 0,26 0,0 0,-25 0,-1 0,51 0,-50 0,24 0,-24 0,25 0,-1 0,-24 0,25 0,-26 0,26 0,-25 0,0 0,-1 0,1 0,0 0,0 0,0 0,-1 0,1 0,0 0,0 0,0 0,-1 0,1 0,0 0,0 0,0 0,-1 0,1 0,0 0,0 0,0 0,0 0,-1 0,1 0,0 0,0 0,0 0,-1 0,1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24.6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3497 7268,'0'-25,"25"25,0 0,0 0,0 0,-1 0,1 0,0 0,0 0,0 0,0 0,-1 0,1 0,25 0,-25 0,24 0,-24 0,0 0,24 0,-24 0,0 0,0 0,24 0,-24 0,0 0,25 0,-26 0,1 0,0 0,25 0,-26 0,26 0,-25 0,0 0,-1 0,26 0,-50 25,50-25,-26 0,1 0,0 0,0 0,0 0,24 0,-24 0,0 0,0 0,24 0,1 0,-25 0,24 0,-24 0,0 0,0 0,0 0,-1 0,1 0,0 0,0 0,0 0,-1 0,1 0,0 0,0 0,0 0,-1 0,1 0,0 0,0 0,0 0,-1 0,1 0,0 0,0 0,0 0,-1 0,1 0,0 0,0 0,0 0,-1 0,1 0,0 0,25 0,-25 0,-1 0,1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35.2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7813 10220,'25'0,"0"0,0 0,0 0,-1 0,1 0,0 0,0 0,0 0,0 0,-1 0,1 0,0 0,25 0,-26 0,1 0,0 0,0 0,0 0,-1 0,1 0,0 0,0 0,0 0,-1 0,1 0,0 0,0 0,0 0,-1 0,1 0,0 0,25 0,-26 0,1 0,0 0,25 0,-26 24,1-24,25 0,-25 0,-1 0,26 0,-25 0,0 0,0 0,-1 0,1 0,0 0,0 0,0 0,-1 0,1 0,0 0,0 0,0 0,-1 0,1 0,0 0,0 0,0 0,-1 0,1 0,0 0,0 0,0 0,-1 0,1 0,25 0,-25 0,-1 0,26 0,-25 0,0 0,-1 0,26 0,-25 0,0 0,-1 0,1 0,0 0,0 0,0 0,0 0,-1 0,26 0,-25 0,24 0,1 0,-25 0,0 0,-1 25,1-25,0 0,25 0,-26 0,-24 25,25-25,0 0,0 0,0 0,-1 0,1 0,25 0,-25 0,-1 0,1 0,0 0,0 0,0 0,-1 0,1 0,0 0,0 0,0 0,-1 0,1 0,0 0,0 0,0 0,-1 0,1 0,0 0,0 0,0 0,24 0,-24 0,0 0,0 0,0 0,-1 0,1 0,0 0,25 0,-26 0,1 0,0 0,0 0,0 0,24 0,-24 0,0 0,0 0,-1 0,1 0,0 0,0 0,24 0,-24 0,0 0,25 0,-26 0,1 0,0 0,0 0,0 0,-1 0,1 0,25 0,-25 0,0 0,-1 0,1 0,0 0,25 0,-26 0,1 0,0 0,0 0,0 0,-1 0,1 0,25 0,-25 0,-1 0,1 0,0 0,0 0,24 0,-24 0,0 0,0 0,0 0,-1 0,1 0,0 0,25 0,-26 0,1 0,0 0,0 0,0 0,-1 0,1 0,0 0,0 0,0 0,0 0,-1 0,1 0,0 0,0 0,0 0,-1 0,1 0,0 0,0 0,0 0,24 0,-24 0,0 0,24 0,-24 0,0 0,0 0,0 0,-1 0,1 0,0 0,0 0,0 0,-1 0,1 0,0 0,0 0,0 0,-1 0,1 0,0 0,0 0,0 0,-1 0,1 0,0 0,-25-25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45.3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3547 12477,'25'0,"0"0,-1 0,1 0,0 0,0 0,0 0,0 0,-1 0,1 0,0 0,25 0,-26 0,26 0,0 0,-26 0,1 0,0 0,0 0,0 0,24 0,-24 0,0 0,0 0,-1 0,1 0,0 0,0 0,0 0,-1 0,26 0,-25 0,0 0,-1 0,1 0,0 0,25 0,-26 0,1 0,0 0,25 0,-26 0,26 0,-25 25,0-25,0 0,-1 0,1 0,0 0,0 0,0 0,24 0,-24 0,0 0,0 0,-1 24,1-24,25 0,-25 0,24 0,-24 0,0 0,0 0,-1 0,1 0,0 0,25 0,-50 25,24-25,1 0,0 0,0 0,0 0,24 0,-24 0,25 0,-50 25,24-25,1 0,0 0,0 0,0 25,0-25,-1 0,1 0,0 0,0 0,0 0,-1 0,26 0,-25 0,0 0,-1 0,1 0,0 0,0 0,0 0,-1 0,1 0,0 0,0 0,0 0,24 0,-24 0,0 0,0 0,-1 0,26 0,-25 0,0 0,24 0,-24 0,0 0,0 0,-1 0,1 0,0 0,0 0,0 0,0 0,-1 0,1 0,0 0,0 0,24 0,-24 0,0 0,0 0,0 0,-1 0,1 0,0 0,0 0,0 0,24 0,-24 0,0 0,0 0,-25 25,24-25,1 0,0 0,0 0,0 0,24 0,-24 0,0 0,0 0,-1 0,1 0,0 0,0 0,0 0,-1 0,1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3:53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3473 16123,'24'0,"1"0,0 0,0 0,0 0,24 0,-24 0,25 25,-25-25,-1 0,1 0,0 0,0 0,0 25,-1-25,1 0,25 0,-25 0,24 0,-24 0,25 24,-26-24,26 0,-25 0,24 25,-24-25,25 0,-25 0,24 0,1 0,-25 0,-1 0,1 25,25-25,-25 0,-1 0,1 0,0 25,0-25,24 0,-24 0,25 0,-25 0,0 0,-1 0,1 0,0 0,0 0,0 0,-1 0,1 0,25 25,-25-25,-1 0,1 0,0 0,0 0,0 0,-1 0,1 0,0 0,0 0,0 0,-1 0,1 0,0 0,0 0,0 0,-1 0,26 0,-25 0,0 0,-1 0,1 0,0 0,0 0,0 0,-1 0,1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768" units="cm"/>
        </inkml:traceFormat>
        <inkml:channelProperties>
          <inkml:channelProperty channel="X" name="resolution" value="106.34304" units="1/cm"/>
          <inkml:channelProperty channel="Y" name="resolution" value="44.39306" units="1/cm"/>
        </inkml:channelProperties>
      </inkml:inkSource>
      <inkml:timestamp xml:id="ts0" timeString="2021-09-08T15:14:01.0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20811 3721,'25'0,"0"0,0 0,-1 0,1 0,0 0,0 0,24 0,-24 0,0 0,0 0,0 25,-1-25,1 0,0 0,0 0,0 0,-1 24,1-24,0 0,0 0,0 0,-1 0,26 0,-25 25,0-25,-1 0,1 0,0 0,0 25,0-25,24 0,-24 0,0 0,0 0,0 0,-1 0,1 0,0 25,0-25,0 0,-1 0,26 0,-25 0,0 0,-1 0,1 0,0 0,0 0,0 0,-1 0,1 0,0 0,0 0,0 0,-1 0,26 0,-25 0,0 0,-1 0,26 0,-25 0,0 0,-1 0,1 0,0 0,0 0,0 0,-1 0,1 0,25 0,-25 0,0 0,-1 0,1 0,0 0,0 0,0 0,-1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A07B1F-F3F5-4AFE-917F-D32B1D7D4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A118E74-0F71-43A2-A5A8-91779873E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1B8D183-3388-4D82-B7FA-4A4B05FF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DE6C029-7F52-4409-9B8F-B031E535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F6728AF-E453-45B0-B7BC-28C8DB21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883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9C8EA6-37C3-4E39-9647-426A126D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3553ED3B-3FCB-4EA6-BDB6-D46028693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920E305-35D0-4A32-B8C9-4D4F02CE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A632ED7-D280-47D6-BE3B-2CD38178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E4832F3-E9C8-42EA-BD13-C3A64EA5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224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DCE5A9E-3B7B-45F4-A038-E85C4FF6C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87096B9-0937-43BF-B7AB-8163765A6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BDC858F-E651-4DDE-9259-8F5A3C4F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ECE3CAF-6954-4A6C-AE2B-282C619A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CB01274-D830-4FC4-A8DE-9D9E61B6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9529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2652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29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088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9723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4066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2404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0119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439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0E9A48-AE01-4196-A9FF-BA3A426A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937A36C-7300-4E1C-B0B6-8E6799B23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0F610E3-A4D3-4F12-A7C2-9AFDB87A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944A6FD-C146-4093-9A26-86245A34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FE6524E-4B84-410B-A4E1-DE320D44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3430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90195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35258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073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E3A0BFC-5C74-4EBC-B2C6-59C37A39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0074180-49A0-4B80-9B0D-0CC6DC7EC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EBD094F-E1DB-4323-A27D-06E6ADF8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7EBC918-1B91-4B6B-BC59-BD7DA1D8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A3D6C19-B55D-4DD8-B5D3-28FE169B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301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5C7448-59B9-465B-BC35-FB120288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6358FFD-3E87-4788-A774-ABE61357E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DC5B596-EC54-4E9E-AB01-9398CD61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F873E40-B4AB-4518-A43E-F8539B8E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1BE9C4B-5C75-4056-BFDC-C7F4EAC3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3D43017-FAFE-4018-BB69-1DE0870A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05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CE4A5C-78F6-4164-B96E-6F033FC7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D4D63B-709C-489F-B135-6CDA73575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86F9E35-3A3E-4D29-998E-6C1A4739C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965F584F-F586-4C82-849F-DDA3522D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05BFE6E3-60D2-409A-A3A8-63E40FA72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86573333-F262-45AD-AB47-AD339E0C8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3E4A33F7-A494-4BE5-A18A-2FD86E88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5AABE28-48AE-4033-900D-99B8FD2D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07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7719CC2-7B24-4387-8D86-65FD38F7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209987C-9BA2-4B32-B231-1CAB32A1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BFBCBF6-5FB0-441B-9994-757BFB6A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2B330CF-2DB9-4F20-8C8F-7D2468E9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861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1CA4F632-FF89-438C-8CB9-BB8B868D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89176387-ED42-465E-AE51-411175AA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6B48D13F-DB59-433B-9910-C1A23B6E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409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830B80-8472-46C6-8536-7C53ED0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AC215B2-45F4-46CE-9087-7EEBAA81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9467961-9644-469F-BE37-6EC736E71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D68C714-F6FA-4E5C-AF45-7567C20B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859EE06-8943-4F72-8C20-ADA52011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6341038-34A9-4A48-A0EF-B28F92C8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262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2AC1E4-F85A-44C2-AA50-5E4B28A0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282CE8ED-C5C2-4387-ACDF-91CD8E659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9D03325-F679-437F-BE42-FCDFAC43B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5B58708-9940-4080-8362-485E335C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2C52149-8CA0-42DB-A6CA-52A0F94D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D1633BC-495D-4D30-8BA4-55B93816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799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867B3B4-9BBE-4ECF-8C05-0B040559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8C7CE5A-1D5F-478B-A206-CB3270473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389A318-E379-4BE1-99B2-2FA7AF89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AD27F-CF77-401C-BEE7-91C6FB36010A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3B1821-CE62-4EB5-BAB3-397C3F64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6CD656E-5630-4364-949D-B0977F601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7EE6D-F600-4ED1-9705-9A2BCECEFD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39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BACC-2CE9-4D10-AE9F-99F873241779}" type="datetimeFigureOut">
              <a:rPr lang="es-AR" smtClean="0"/>
              <a:t>3/4/2024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9280F-B8F6-4948-9B37-6BBC9CD4D7C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154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3" Type="http://schemas.openxmlformats.org/officeDocument/2006/relationships/slideLayout" Target="../slideLayouts/slideLayout13.xml"/><Relationship Id="rId12" Type="http://schemas.openxmlformats.org/officeDocument/2006/relationships/customXml" Target="../ink/ink25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customXml" Target="../ink/ink23.xml"/><Relationship Id="rId11" Type="http://schemas.openxmlformats.org/officeDocument/2006/relationships/image" Target="../media/image280.emf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53.png"/><Relationship Id="rId9" Type="http://schemas.openxmlformats.org/officeDocument/2006/relationships/image" Target="../media/image27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1.mp3"/><Relationship Id="rId16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microsoft.com/office/2007/relationships/media" Target="../media/media3.mp3"/><Relationship Id="rId7" Type="http://schemas.openxmlformats.org/officeDocument/2006/relationships/image" Target="../media/image34.emf"/><Relationship Id="rId12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7.emf"/><Relationship Id="rId4" Type="http://schemas.openxmlformats.org/officeDocument/2006/relationships/audio" Target="../media/media3.mp3"/><Relationship Id="rId9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.xml"/><Relationship Id="rId18" Type="http://schemas.openxmlformats.org/officeDocument/2006/relationships/image" Target="../media/image29.emf"/><Relationship Id="rId26" Type="http://schemas.openxmlformats.org/officeDocument/2006/relationships/image" Target="../media/image330.emf"/><Relationship Id="rId39" Type="http://schemas.openxmlformats.org/officeDocument/2006/relationships/customXml" Target="../ink/ink14.xml"/><Relationship Id="rId21" Type="http://schemas.openxmlformats.org/officeDocument/2006/relationships/customXml" Target="../ink/ink5.xml"/><Relationship Id="rId34" Type="http://schemas.openxmlformats.org/officeDocument/2006/relationships/image" Target="../media/image370.emf"/><Relationship Id="rId42" Type="http://schemas.openxmlformats.org/officeDocument/2006/relationships/image" Target="../media/image41.emf"/><Relationship Id="rId7" Type="http://schemas.openxmlformats.org/officeDocument/2006/relationships/image" Target="../media/image42.png"/><Relationship Id="rId2" Type="http://schemas.openxmlformats.org/officeDocument/2006/relationships/audio" Target="../media/media3.mp3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29" Type="http://schemas.openxmlformats.org/officeDocument/2006/relationships/customXml" Target="../ink/ink9.xml"/><Relationship Id="rId41" Type="http://schemas.openxmlformats.org/officeDocument/2006/relationships/customXml" Target="../ink/ink15.xml"/><Relationship Id="rId1" Type="http://schemas.microsoft.com/office/2007/relationships/media" Target="../media/media3.mp3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32.emf"/><Relationship Id="rId32" Type="http://schemas.openxmlformats.org/officeDocument/2006/relationships/image" Target="../media/image360.emf"/><Relationship Id="rId37" Type="http://schemas.openxmlformats.org/officeDocument/2006/relationships/customXml" Target="../ink/ink13.xml"/><Relationship Id="rId40" Type="http://schemas.openxmlformats.org/officeDocument/2006/relationships/image" Target="../media/image40.emf"/><Relationship Id="rId5" Type="http://schemas.openxmlformats.org/officeDocument/2006/relationships/image" Target="../media/image40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28" Type="http://schemas.openxmlformats.org/officeDocument/2006/relationships/image" Target="../media/image340.emf"/><Relationship Id="rId36" Type="http://schemas.openxmlformats.org/officeDocument/2006/relationships/image" Target="../media/image380.emf"/><Relationship Id="rId10" Type="http://schemas.openxmlformats.org/officeDocument/2006/relationships/image" Target="../media/image45.png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7.emf"/><Relationship Id="rId22" Type="http://schemas.openxmlformats.org/officeDocument/2006/relationships/image" Target="../media/image31.emf"/><Relationship Id="rId27" Type="http://schemas.openxmlformats.org/officeDocument/2006/relationships/customXml" Target="../ink/ink8.xml"/><Relationship Id="rId30" Type="http://schemas.openxmlformats.org/officeDocument/2006/relationships/image" Target="../media/image350.emf"/><Relationship Id="rId35" Type="http://schemas.openxmlformats.org/officeDocument/2006/relationships/customXml" Target="../ink/ink12.xml"/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12" Type="http://schemas.openxmlformats.org/officeDocument/2006/relationships/image" Target="../media/image4.pn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38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0.emf"/><Relationship Id="rId18" Type="http://schemas.openxmlformats.org/officeDocument/2006/relationships/customXml" Target="../ink/ink20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4.emf"/><Relationship Id="rId7" Type="http://schemas.openxmlformats.org/officeDocument/2006/relationships/image" Target="../media/image49.png"/><Relationship Id="rId12" Type="http://schemas.openxmlformats.org/officeDocument/2006/relationships/customXml" Target="../ink/ink17.xml"/><Relationship Id="rId17" Type="http://schemas.openxmlformats.org/officeDocument/2006/relationships/image" Target="../media/image22.emf"/><Relationship Id="rId2" Type="http://schemas.openxmlformats.org/officeDocument/2006/relationships/audio" Target="../media/media2.mp3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11" Type="http://schemas.openxmlformats.org/officeDocument/2006/relationships/image" Target="../media/image19.emf"/><Relationship Id="rId5" Type="http://schemas.openxmlformats.org/officeDocument/2006/relationships/image" Target="../media/image35.emf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10" Type="http://schemas.openxmlformats.org/officeDocument/2006/relationships/customXml" Target="../ink/ink16.xml"/><Relationship Id="rId19" Type="http://schemas.openxmlformats.org/officeDocument/2006/relationships/image" Target="../media/image23.emf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0B957E6-B0EA-4113-9B5A-4FE256C9D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A0056F1-FBE9-458F-B336-33838951C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300 METRES, TURN RIGHT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942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xmlns="" id="{E2820861-C596-4FE4-B789-C8062969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3892" y="574588"/>
            <a:ext cx="8056605" cy="5943207"/>
          </a:xfrm>
          <a:prstGeom prst="rect">
            <a:avLst/>
          </a:prstGeom>
        </p:spPr>
      </p:pic>
      <p:pic>
        <p:nvPicPr>
          <p:cNvPr id="7" name="2C_1.71">
            <a:hlinkClick r:id="" action="ppaction://media"/>
            <a:extLst>
              <a:ext uri="{FF2B5EF4-FFF2-40B4-BE49-F238E27FC236}">
                <a16:creationId xmlns:a16="http://schemas.microsoft.com/office/drawing/2014/main" xmlns="" id="{2762148A-3DC6-4E6A-AAD5-717931B57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6889" y="1747451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xmlns="" id="{DE9B42B7-5921-43B2-B378-1DA41FEBAD70}"/>
                  </a:ext>
                </a:extLst>
              </p14:cNvPr>
              <p14:cNvContentPartPr/>
              <p14:nvPr/>
            </p14:nvContentPartPr>
            <p14:xfrm>
              <a:off x="1839600" y="6179400"/>
              <a:ext cx="1518480" cy="6264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DE9B42B7-5921-43B2-B378-1DA41FEBAD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23760" y="6116040"/>
                <a:ext cx="1549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xmlns="" id="{A663E699-67BF-4370-A65F-32AA73DA99E8}"/>
                  </a:ext>
                </a:extLst>
              </p14:cNvPr>
              <p14:cNvContentPartPr/>
              <p14:nvPr/>
            </p14:nvContentPartPr>
            <p14:xfrm>
              <a:off x="1910880" y="4705920"/>
              <a:ext cx="1875600" cy="270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A663E699-67BF-4370-A65F-32AA73DA99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5040" y="4642560"/>
                <a:ext cx="1906920" cy="153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3 Flecha izquierda"/>
          <p:cNvSpPr/>
          <p:nvPr/>
        </p:nvSpPr>
        <p:spPr>
          <a:xfrm>
            <a:off x="5791200" y="1917700"/>
            <a:ext cx="4038600" cy="330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4 Entrada de lápiz"/>
              <p14:cNvContentPartPr/>
              <p14:nvPr/>
            </p14:nvContentPartPr>
            <p14:xfrm>
              <a:off x="5036400" y="3553920"/>
              <a:ext cx="3741840" cy="27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0560" y="3490560"/>
                <a:ext cx="3773520" cy="154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7 CuadroTexto"/>
          <p:cNvSpPr txBox="1"/>
          <p:nvPr/>
        </p:nvSpPr>
        <p:spPr>
          <a:xfrm>
            <a:off x="9829800" y="3111500"/>
            <a:ext cx="1625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Mention</a:t>
            </a:r>
            <a:r>
              <a:rPr lang="es-MX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some</a:t>
            </a:r>
            <a:r>
              <a:rPr lang="es-MX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classroom</a:t>
            </a:r>
            <a:r>
              <a:rPr lang="es-MX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 </a:t>
            </a:r>
            <a:r>
              <a:rPr lang="es-MX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instructions</a:t>
            </a:r>
            <a:r>
              <a:rPr lang="es-MX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 (1C)</a:t>
            </a:r>
            <a:endParaRPr lang="es-AR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94"/>
    </mc:Choice>
    <mc:Fallback xmlns="">
      <p:transition spd="slow" advTm="7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471EC50B-58AA-4517-B53B-F6F7D6C3B9B3}"/>
              </a:ext>
            </a:extLst>
          </p:cNvPr>
          <p:cNvSpPr txBox="1"/>
          <p:nvPr/>
        </p:nvSpPr>
        <p:spPr>
          <a:xfrm>
            <a:off x="10429103" y="274638"/>
            <a:ext cx="1153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PAGE 17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96838"/>
            <a:ext cx="42481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3" y="2243982"/>
            <a:ext cx="10163175" cy="399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6238875"/>
            <a:ext cx="41624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662223" y="25447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814623" y="26971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967023" y="28495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119423" y="30019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271823" y="31543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2424223" y="33067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2881423" y="3763926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4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10054856" y="1967975"/>
            <a:ext cx="183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Turn</a:t>
            </a:r>
            <a:r>
              <a:rPr lang="es-MX" sz="2000" b="1" dirty="0" smtClean="0">
                <a:solidFill>
                  <a:srgbClr val="FF0000"/>
                </a:solidFill>
              </a:rPr>
              <a:t> off </a:t>
            </a:r>
            <a:r>
              <a:rPr lang="es-MX" sz="2000" b="1" dirty="0" err="1" smtClean="0">
                <a:solidFill>
                  <a:srgbClr val="FF0000"/>
                </a:solidFill>
              </a:rPr>
              <a:t>your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phone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6337005" y="1954183"/>
            <a:ext cx="2945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eat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or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drink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3530008" y="1954183"/>
            <a:ext cx="257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smoke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1396409" y="2243982"/>
            <a:ext cx="129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Turn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left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9016409" y="4224628"/>
            <a:ext cx="3019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listen to </a:t>
            </a:r>
            <a:r>
              <a:rPr lang="es-MX" sz="2000" b="1" dirty="0" err="1" smtClean="0">
                <a:solidFill>
                  <a:srgbClr val="FF0000"/>
                </a:solidFill>
              </a:rPr>
              <a:t>music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here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563293" y="4143153"/>
            <a:ext cx="129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Be </a:t>
            </a:r>
            <a:r>
              <a:rPr lang="es-MX" sz="2000" b="1" dirty="0" err="1" smtClean="0">
                <a:solidFill>
                  <a:srgbClr val="FF0000"/>
                </a:solidFill>
              </a:rPr>
              <a:t>careful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4816547" y="4143153"/>
            <a:ext cx="261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Cross </a:t>
            </a:r>
            <a:r>
              <a:rPr lang="es-MX" sz="2000" b="1" dirty="0" err="1" smtClean="0">
                <a:solidFill>
                  <a:srgbClr val="FF0000"/>
                </a:solidFill>
              </a:rPr>
              <a:t>the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road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now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111795" y="4143153"/>
            <a:ext cx="129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072808" y="4143153"/>
            <a:ext cx="162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go</a:t>
            </a:r>
            <a:r>
              <a:rPr lang="es-MX" sz="2000" b="1" dirty="0" smtClean="0">
                <a:solidFill>
                  <a:srgbClr val="FF0000"/>
                </a:solidFill>
              </a:rPr>
              <a:t> in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265814" y="4143153"/>
            <a:ext cx="228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Don’t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take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photos</a:t>
            </a:r>
            <a:endParaRPr lang="es-A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C_1.72">
            <a:hlinkClick r:id="" action="ppaction://media"/>
            <a:extLst>
              <a:ext uri="{FF2B5EF4-FFF2-40B4-BE49-F238E27FC236}">
                <a16:creationId xmlns:a16="http://schemas.microsoft.com/office/drawing/2014/main" xmlns="" id="{89B58FB0-5682-40FA-AC3C-D8A9437E1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7454" y="3905484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5B783C97-0ED6-4C6C-8298-5D4F3561CA8F}"/>
              </a:ext>
            </a:extLst>
          </p:cNvPr>
          <p:cNvSpPr txBox="1"/>
          <p:nvPr/>
        </p:nvSpPr>
        <p:spPr>
          <a:xfrm>
            <a:off x="4827364" y="627356"/>
            <a:ext cx="4204196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Dictation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:</a:t>
            </a:r>
          </a:p>
          <a:p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Write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imperatives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you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sz="3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hear</a:t>
            </a:r>
            <a:r>
              <a:rPr lang="es-AR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. 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xmlns="" id="{30351C8D-F512-4A12-A4C4-61B4392871D8}"/>
              </a:ext>
            </a:extLst>
          </p:cNvPr>
          <p:cNvSpPr/>
          <p:nvPr/>
        </p:nvSpPr>
        <p:spPr>
          <a:xfrm>
            <a:off x="6929462" y="2622982"/>
            <a:ext cx="232792" cy="10763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Imagen 10">
            <a:extLst>
              <a:ext uri="{FF2B5EF4-FFF2-40B4-BE49-F238E27FC236}">
                <a16:creationId xmlns:a16="http://schemas.microsoft.com/office/drawing/2014/main" xmlns="" id="{E0447A52-3F60-4519-8485-00870822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126" y="5007935"/>
            <a:ext cx="4987248" cy="11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2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43" y="747469"/>
            <a:ext cx="5149843" cy="533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4" y="1804988"/>
            <a:ext cx="5394473" cy="408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0" y="3163776"/>
            <a:ext cx="1665290" cy="19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6084154"/>
            <a:ext cx="7519987" cy="59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xmlns="" id="{61669D8F-247C-4053-973F-11FA466046E5}"/>
              </a:ext>
            </a:extLst>
          </p:cNvPr>
          <p:cNvSpPr txBox="1"/>
          <p:nvPr/>
        </p:nvSpPr>
        <p:spPr>
          <a:xfrm>
            <a:off x="6304880" y="469900"/>
            <a:ext cx="1584176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Role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play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dialogues at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pages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101, 106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937000" y="2971800"/>
            <a:ext cx="190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>
                <a:ln>
                  <a:solidFill>
                    <a:srgbClr val="FF0000"/>
                  </a:solidFill>
                </a:ln>
              </a:rPr>
              <a:t>Don´t</a:t>
            </a:r>
            <a:r>
              <a:rPr lang="es-MX" dirty="0" smtClean="0">
                <a:ln>
                  <a:solidFill>
                    <a:srgbClr val="FF0000"/>
                  </a:solidFill>
                </a:ln>
              </a:rPr>
              <a:t> be </a:t>
            </a:r>
            <a:r>
              <a:rPr lang="es-MX" dirty="0" err="1" smtClean="0">
                <a:ln>
                  <a:solidFill>
                    <a:srgbClr val="FF0000"/>
                  </a:solidFill>
                </a:ln>
              </a:rPr>
              <a:t>sad</a:t>
            </a:r>
            <a:r>
              <a:rPr lang="es-MX" dirty="0" smtClean="0">
                <a:ln>
                  <a:solidFill>
                    <a:srgbClr val="FF0000"/>
                  </a:solidFill>
                </a:ln>
              </a:rPr>
              <a:t>.</a:t>
            </a:r>
          </a:p>
          <a:p>
            <a:r>
              <a:rPr lang="es-MX" dirty="0" err="1" smtClean="0">
                <a:ln>
                  <a:solidFill>
                    <a:srgbClr val="FF0000"/>
                  </a:solidFill>
                </a:ln>
              </a:rPr>
              <a:t>Cheer</a:t>
            </a:r>
            <a:r>
              <a:rPr lang="es-MX" dirty="0" smtClean="0">
                <a:ln>
                  <a:solidFill>
                    <a:srgbClr val="FF0000"/>
                  </a:solidFill>
                </a:ln>
              </a:rPr>
              <a:t> up.</a:t>
            </a:r>
          </a:p>
          <a:p>
            <a:endParaRPr lang="es-AR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xmlns="" id="{D9DFBF69-F779-427A-9287-EAAF24877D92}"/>
              </a:ext>
            </a:extLst>
          </p:cNvPr>
          <p:cNvSpPr txBox="1"/>
          <p:nvPr/>
        </p:nvSpPr>
        <p:spPr>
          <a:xfrm>
            <a:off x="8944124" y="480349"/>
            <a:ext cx="1584176" cy="92333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Memorize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all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eight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conversations</a:t>
            </a:r>
            <a:endParaRPr lang="es-A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7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406"/>
            <a:ext cx="10541000" cy="656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3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IMPERATIVES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599" y="1130300"/>
            <a:ext cx="11289475" cy="523239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Complete the sentences with a verb in the </a:t>
            </a:r>
            <a:r>
              <a:rPr lang="en-US" b="1" dirty="0" smtClean="0"/>
              <a:t>box. </a:t>
            </a:r>
            <a:r>
              <a:rPr lang="en-US" sz="2400" b="1" i="1" dirty="0" smtClean="0"/>
              <a:t>Use </a:t>
            </a:r>
            <a:r>
              <a:rPr lang="en-US" sz="2400" b="1" i="1" dirty="0"/>
              <a:t>a </a:t>
            </a:r>
            <a:r>
              <a:rPr lang="en-US" sz="2400" b="1" i="1" dirty="0" smtClean="0"/>
              <a:t>positive </a:t>
            </a:r>
            <a:r>
              <a:rPr lang="en-US" sz="2400" b="1" i="1" dirty="0" smtClean="0"/>
              <a:t> </a:t>
            </a:r>
            <a:r>
              <a:rPr lang="en-US" sz="2400" b="1" i="1" dirty="0" smtClean="0"/>
              <a:t>or a </a:t>
            </a:r>
            <a:r>
              <a:rPr lang="en-US" sz="2400" b="1" i="1" dirty="0" smtClean="0"/>
              <a:t>negative  </a:t>
            </a:r>
            <a:r>
              <a:rPr lang="en-US" sz="2400" b="1" i="1" dirty="0"/>
              <a:t>imperative.</a:t>
            </a:r>
          </a:p>
          <a:p>
            <a:pPr marL="0" indent="0">
              <a:buNone/>
            </a:pP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</a:t>
            </a: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 </a:t>
            </a:r>
            <a:r>
              <a:rPr lang="en-US" sz="3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drink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park </a:t>
            </a: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slow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</a:t>
            </a: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turn </a:t>
            </a: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worry</a:t>
            </a:r>
          </a:p>
          <a:p>
            <a:pPr marL="0" indent="0">
              <a:buNone/>
            </a:pPr>
            <a:r>
              <a:rPr lang="en-US" dirty="0"/>
              <a:t>1 The city is dangerous at night. Please </a:t>
            </a:r>
            <a:r>
              <a:rPr lang="en-US" dirty="0" smtClean="0"/>
              <a:t>_______ </a:t>
            </a:r>
            <a:r>
              <a:rPr lang="en-US" dirty="0"/>
              <a:t>careful.</a:t>
            </a:r>
          </a:p>
          <a:p>
            <a:pPr marL="0" indent="0">
              <a:buNone/>
            </a:pPr>
            <a:r>
              <a:rPr lang="en-US" dirty="0"/>
              <a:t>2 It's cold in here. </a:t>
            </a:r>
            <a:r>
              <a:rPr lang="en-US" dirty="0" smtClean="0"/>
              <a:t>Please __________ </a:t>
            </a:r>
            <a:r>
              <a:rPr lang="en-US" dirty="0"/>
              <a:t>the window.</a:t>
            </a:r>
          </a:p>
          <a:p>
            <a:pPr marL="0" indent="0">
              <a:buNone/>
            </a:pPr>
            <a:r>
              <a:rPr lang="en-US" dirty="0" smtClean="0"/>
              <a:t>3 It isn't a problem. Please,  _____________ about it.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/>
              <a:t>This is an English class. </a:t>
            </a:r>
            <a:r>
              <a:rPr lang="en-US" dirty="0" smtClean="0"/>
              <a:t>Please___________ </a:t>
            </a:r>
            <a:r>
              <a:rPr lang="en-US" dirty="0"/>
              <a:t>Spanish.</a:t>
            </a:r>
          </a:p>
          <a:p>
            <a:pPr marL="0" indent="0">
              <a:buNone/>
            </a:pPr>
            <a:r>
              <a:rPr lang="en-US" dirty="0"/>
              <a:t>5 Their house is quite near. </a:t>
            </a:r>
            <a:r>
              <a:rPr lang="en-US" dirty="0" smtClean="0"/>
              <a:t>Please __________ </a:t>
            </a:r>
            <a:r>
              <a:rPr lang="en-US" dirty="0"/>
              <a:t>down.</a:t>
            </a:r>
          </a:p>
          <a:p>
            <a:pPr marL="0" indent="0">
              <a:buNone/>
            </a:pPr>
            <a:r>
              <a:rPr lang="es-AR" dirty="0"/>
              <a:t>6 </a:t>
            </a:r>
            <a:r>
              <a:rPr lang="es-AR" dirty="0" smtClean="0"/>
              <a:t>___________</a:t>
            </a:r>
            <a:r>
              <a:rPr lang="es-AR" dirty="0" err="1" smtClean="0"/>
              <a:t>on</a:t>
            </a:r>
            <a:r>
              <a:rPr lang="es-AR" dirty="0"/>
              <a:t>! </a:t>
            </a:r>
            <a:r>
              <a:rPr lang="es-AR" dirty="0" err="1"/>
              <a:t>We're</a:t>
            </a:r>
            <a:r>
              <a:rPr lang="es-AR" dirty="0"/>
              <a:t> late!</a:t>
            </a:r>
          </a:p>
          <a:p>
            <a:pPr marL="0" indent="0">
              <a:buNone/>
            </a:pPr>
            <a:r>
              <a:rPr lang="en-US" dirty="0"/>
              <a:t>7 This is a bus stop. </a:t>
            </a:r>
            <a:r>
              <a:rPr lang="en-US" dirty="0" smtClean="0"/>
              <a:t>Please ______________ </a:t>
            </a:r>
            <a:r>
              <a:rPr lang="en-US" dirty="0"/>
              <a:t>here.</a:t>
            </a:r>
          </a:p>
          <a:p>
            <a:pPr marL="0" indent="0">
              <a:buNone/>
            </a:pPr>
            <a:r>
              <a:rPr lang="en-US" dirty="0"/>
              <a:t>8 </a:t>
            </a:r>
            <a:r>
              <a:rPr lang="en-US" dirty="0" smtClean="0"/>
              <a:t>_______________that </a:t>
            </a:r>
            <a:r>
              <a:rPr lang="en-US" dirty="0"/>
              <a:t>water - it's dirty.</a:t>
            </a:r>
          </a:p>
          <a:p>
            <a:pPr marL="0" indent="0">
              <a:buNone/>
            </a:pPr>
            <a:r>
              <a:rPr lang="en-US" dirty="0"/>
              <a:t>9 This music is terrible. </a:t>
            </a:r>
            <a:r>
              <a:rPr lang="en-US" dirty="0" smtClean="0"/>
              <a:t>Please _____________ </a:t>
            </a:r>
            <a:r>
              <a:rPr lang="en-US" dirty="0"/>
              <a:t>it off.</a:t>
            </a:r>
            <a:endParaRPr lang="es-AR" dirty="0"/>
          </a:p>
        </p:txBody>
      </p:sp>
      <p:sp>
        <p:nvSpPr>
          <p:cNvPr id="5" name="CuadroTexto 2">
            <a:extLst>
              <a:ext uri="{FF2B5EF4-FFF2-40B4-BE49-F238E27FC236}">
                <a16:creationId xmlns:a16="http://schemas.microsoft.com/office/drawing/2014/main" xmlns="" id="{F74599AB-DEAC-4A61-83D9-4B66EF7A4E1B}"/>
              </a:ext>
            </a:extLst>
          </p:cNvPr>
          <p:cNvSpPr txBox="1"/>
          <p:nvPr/>
        </p:nvSpPr>
        <p:spPr>
          <a:xfrm>
            <a:off x="9084332" y="264965"/>
            <a:ext cx="1800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WORKBOOK Page 15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17" y="2111168"/>
            <a:ext cx="4857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93" y="2595707"/>
            <a:ext cx="7524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679043" y="2962358"/>
            <a:ext cx="17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on’t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worry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45199" y="3461599"/>
            <a:ext cx="17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on’t</a:t>
            </a:r>
            <a:r>
              <a:rPr lang="es-MX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</a:t>
            </a:r>
            <a:endParaRPr lang="es-AR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6" y="3954705"/>
            <a:ext cx="7048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24" y="4419806"/>
            <a:ext cx="857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4545693" y="4724606"/>
            <a:ext cx="17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on’t</a:t>
            </a:r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</a:t>
            </a:r>
            <a:endParaRPr lang="es-A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032762" y="5204797"/>
            <a:ext cx="17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s-MX" sz="2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on’t</a:t>
            </a:r>
            <a:r>
              <a:rPr lang="es-MX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drink</a:t>
            </a:r>
            <a:endParaRPr lang="es-AR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0" y="5790231"/>
            <a:ext cx="6667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6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3055351D-8F05-48B6-9B79-81F34DCCF820}"/>
              </a:ext>
            </a:extLst>
          </p:cNvPr>
          <p:cNvSpPr txBox="1"/>
          <p:nvPr/>
        </p:nvSpPr>
        <p:spPr>
          <a:xfrm>
            <a:off x="10299700" y="225942"/>
            <a:ext cx="16665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Page 127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95" y="595274"/>
            <a:ext cx="9553606" cy="588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899064" y="5569527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Take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845626" y="3085605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169724" y="5169417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00B050"/>
                </a:solidFill>
              </a:rPr>
              <a:t>Be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899064" y="4727743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Have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302826" y="3542805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455226" y="3695205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018317" y="6076929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B050"/>
                </a:solidFill>
              </a:rPr>
              <a:t>P</a:t>
            </a:r>
            <a:r>
              <a:rPr lang="es-MX" sz="2000" b="1" dirty="0" smtClean="0">
                <a:solidFill>
                  <a:srgbClr val="00B050"/>
                </a:solidFill>
              </a:rPr>
              <a:t>ark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341423" y="4227616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Don´t</a:t>
            </a:r>
            <a:r>
              <a:rPr lang="es-MX" sz="2000" b="1" dirty="0" smtClean="0">
                <a:solidFill>
                  <a:srgbClr val="00B050"/>
                </a:solidFill>
              </a:rPr>
              <a:t> </a:t>
            </a:r>
            <a:r>
              <a:rPr lang="es-MX" sz="2000" b="1" dirty="0" err="1" smtClean="0">
                <a:solidFill>
                  <a:srgbClr val="00B050"/>
                </a:solidFill>
              </a:rPr>
              <a:t>read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750130" y="3827506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Go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7695210" y="3403645"/>
            <a:ext cx="1508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Don´t</a:t>
            </a:r>
            <a:r>
              <a:rPr lang="es-MX" sz="2000" b="1" dirty="0" smtClean="0">
                <a:solidFill>
                  <a:srgbClr val="00B050"/>
                </a:solidFill>
              </a:rPr>
              <a:t> </a:t>
            </a:r>
            <a:r>
              <a:rPr lang="es-MX" sz="2000" b="1" dirty="0" err="1" smtClean="0">
                <a:solidFill>
                  <a:srgbClr val="00B050"/>
                </a:solidFill>
              </a:rPr>
              <a:t>speak</a:t>
            </a:r>
            <a:endParaRPr lang="es-AR" sz="2000" b="1" dirty="0">
              <a:solidFill>
                <a:srgbClr val="00B05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693226" y="2933205"/>
            <a:ext cx="135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00B050"/>
                </a:solidFill>
              </a:rPr>
              <a:t>Turn</a:t>
            </a:r>
            <a:r>
              <a:rPr lang="es-MX" sz="2000" b="1" dirty="0" smtClean="0">
                <a:solidFill>
                  <a:srgbClr val="00B050"/>
                </a:solidFill>
              </a:rPr>
              <a:t> </a:t>
            </a:r>
            <a:r>
              <a:rPr lang="es-MX" sz="2000" b="1" dirty="0" err="1" smtClean="0">
                <a:solidFill>
                  <a:srgbClr val="00B050"/>
                </a:solidFill>
              </a:rPr>
              <a:t>on</a:t>
            </a:r>
            <a:endParaRPr lang="es-AR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06DDD9-948C-4FF2-81B8-ACE0F5ECD60C}"/>
              </a:ext>
            </a:extLst>
          </p:cNvPr>
          <p:cNvSpPr txBox="1"/>
          <p:nvPr/>
        </p:nvSpPr>
        <p:spPr>
          <a:xfrm>
            <a:off x="10783540" y="211653"/>
            <a:ext cx="117986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prstClr val="black"/>
                </a:solidFill>
                <a:latin typeface="Calibri"/>
              </a:rPr>
              <a:t>Page 127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43" y="396319"/>
            <a:ext cx="8710491" cy="603274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538846" y="2967005"/>
            <a:ext cx="13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</a:t>
            </a:r>
            <a:endParaRPr lang="es-AR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945081" y="3601015"/>
            <a:ext cx="194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off</a:t>
            </a:r>
            <a:endParaRPr lang="es-AR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46862" y="4247560"/>
            <a:ext cx="2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endParaRPr lang="es-AR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460669" y="4841327"/>
            <a:ext cx="172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</a:t>
            </a:r>
            <a:endParaRPr lang="es-AR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099956" y="5435093"/>
            <a:ext cx="169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</a:t>
            </a:r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stop</a:t>
            </a:r>
            <a:endParaRPr lang="es-AR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62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24B1A350-B906-4104-B0D3-1E5EC13A3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9993" y="342517"/>
            <a:ext cx="11799720" cy="20602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F717519-D2CA-4B25-9E4E-9B8DDEA37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47" y="2542073"/>
            <a:ext cx="11652013" cy="19213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412E59B-9A9A-4A3D-AFE7-3B0EBC5EA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252" y="4534713"/>
            <a:ext cx="3048128" cy="21432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FDB6C1D-3BAC-4B81-906D-FF7989F930C8}"/>
              </a:ext>
            </a:extLst>
          </p:cNvPr>
          <p:cNvSpPr txBox="1"/>
          <p:nvPr/>
        </p:nvSpPr>
        <p:spPr>
          <a:xfrm>
            <a:off x="545305" y="4369604"/>
            <a:ext cx="3336324" cy="2308324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+ </a:t>
            </a:r>
            <a:r>
              <a:rPr lang="es-AR" sz="7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Feelings</a:t>
            </a:r>
            <a:endParaRPr lang="es-A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2C_1.68">
            <a:hlinkClick r:id="" action="ppaction://media"/>
            <a:extLst>
              <a:ext uri="{FF2B5EF4-FFF2-40B4-BE49-F238E27FC236}">
                <a16:creationId xmlns:a16="http://schemas.microsoft.com/office/drawing/2014/main" xmlns="" id="{696142C6-62C6-4CD5-82B8-A1DA0A397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5145871" y="5172431"/>
            <a:ext cx="522014" cy="64084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54" y="1757424"/>
            <a:ext cx="390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1" y="3881967"/>
            <a:ext cx="390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04" y="1791659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41" y="1834729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141" y="3881967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35" y="1813194"/>
            <a:ext cx="3048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04" y="3805767"/>
            <a:ext cx="476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8" y="5979092"/>
            <a:ext cx="492453" cy="39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1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C_1.68">
            <a:hlinkClick r:id="" action="ppaction://media"/>
            <a:extLst>
              <a:ext uri="{FF2B5EF4-FFF2-40B4-BE49-F238E27FC236}">
                <a16:creationId xmlns:a16="http://schemas.microsoft.com/office/drawing/2014/main" xmlns="" id="{51E876A9-95CF-4FAC-982F-41E2F0828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10071542" y="164588"/>
            <a:ext cx="926166" cy="1136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A2F36970-2DC7-447D-8511-31551145C476}"/>
              </a:ext>
            </a:extLst>
          </p:cNvPr>
          <p:cNvSpPr txBox="1"/>
          <p:nvPr/>
        </p:nvSpPr>
        <p:spPr>
          <a:xfrm>
            <a:off x="6858000" y="833178"/>
            <a:ext cx="273630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Memorize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phrases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and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say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them</a:t>
            </a:r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 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in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relation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to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all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the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 </a:t>
            </a:r>
            <a:r>
              <a:rPr lang="es-AR" dirty="0" err="1">
                <a:solidFill>
                  <a:srgbClr val="FF0000"/>
                </a:solidFill>
                <a:latin typeface="Calibri"/>
              </a:rPr>
              <a:t>pictures</a:t>
            </a:r>
            <a:r>
              <a:rPr lang="es-AR" dirty="0">
                <a:solidFill>
                  <a:srgbClr val="FF0000"/>
                </a:solidFill>
                <a:latin typeface="Calibri"/>
              </a:rPr>
              <a:t>.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xmlns="" id="{9EB74B27-4CC9-40F9-ABB6-3CC2393B1694}"/>
              </a:ext>
            </a:extLst>
          </p:cNvPr>
          <p:cNvSpPr/>
          <p:nvPr/>
        </p:nvSpPr>
        <p:spPr>
          <a:xfrm>
            <a:off x="8736227" y="1458097"/>
            <a:ext cx="185351" cy="5307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xmlns="" id="{292276FF-6654-4584-8955-15912C857A51}"/>
              </a:ext>
            </a:extLst>
          </p:cNvPr>
          <p:cNvSpPr/>
          <p:nvPr/>
        </p:nvSpPr>
        <p:spPr>
          <a:xfrm>
            <a:off x="5966254" y="1518020"/>
            <a:ext cx="716692" cy="20544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54" y="2153402"/>
            <a:ext cx="6012933" cy="419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4" y="164588"/>
            <a:ext cx="5108576" cy="660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12" y="2654300"/>
            <a:ext cx="2571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202" y="2628900"/>
            <a:ext cx="2571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346" y="2628900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3043238"/>
            <a:ext cx="2571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46" y="2260600"/>
            <a:ext cx="2381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46" y="3481827"/>
            <a:ext cx="2762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00" y="3062288"/>
            <a:ext cx="238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202" y="3081337"/>
            <a:ext cx="2667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02" y="2227263"/>
            <a:ext cx="2952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875" y="2217737"/>
            <a:ext cx="3619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2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AEB30E-4632-4949-AAB0-9F5A7E68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VOCABULARY:    </a:t>
            </a:r>
            <a:r>
              <a:rPr lang="es-AR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feelings</a:t>
            </a:r>
            <a:endParaRPr lang="es-A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57C3F0A-F4ED-40C3-A4BD-1030DDB09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5256584"/>
          </a:xfrm>
          <a:ln w="57150"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/>
              <a:t>Write a sentence from the box.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I´m angry; I'm bored. I'm cold. I'm happy. I'm hot. I'm hungry. I'm sad. I'm stressed. I'm tired. I'm thirsty. I'm worried.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My friend is late. </a:t>
            </a:r>
            <a:r>
              <a:rPr lang="en-US" i="1" dirty="0"/>
              <a:t>_________________________.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It's</a:t>
            </a:r>
            <a:r>
              <a:rPr lang="es-AR" dirty="0"/>
              <a:t> 3°C. _________________________________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It's</a:t>
            </a:r>
            <a:r>
              <a:rPr lang="es-AR" dirty="0"/>
              <a:t> </a:t>
            </a:r>
            <a:r>
              <a:rPr lang="es-AR" dirty="0" err="1"/>
              <a:t>my</a:t>
            </a:r>
            <a:r>
              <a:rPr lang="es-AR" dirty="0"/>
              <a:t> </a:t>
            </a:r>
            <a:r>
              <a:rPr lang="es-AR" dirty="0" err="1"/>
              <a:t>birthday</a:t>
            </a:r>
            <a:r>
              <a:rPr lang="es-AR" dirty="0"/>
              <a:t>! 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My mother is in hospital. 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It's time for dinner. 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don't know what to do. 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It's</a:t>
            </a:r>
            <a:r>
              <a:rPr lang="es-AR" dirty="0"/>
              <a:t> 42°C. ___________________________________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It's</a:t>
            </a:r>
            <a:r>
              <a:rPr lang="es-AR" dirty="0"/>
              <a:t> </a:t>
            </a:r>
            <a:r>
              <a:rPr lang="es-AR" dirty="0" err="1"/>
              <a:t>very</a:t>
            </a:r>
            <a:r>
              <a:rPr lang="es-AR" dirty="0"/>
              <a:t> late. 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My boyfriend is very far away. 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want a drink. 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have a lot of work. ____________________________</a:t>
            </a: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6593BB-F971-4BC9-B338-E02B7B26FE47}"/>
              </a:ext>
            </a:extLst>
          </p:cNvPr>
          <p:cNvSpPr txBox="1"/>
          <p:nvPr/>
        </p:nvSpPr>
        <p:spPr>
          <a:xfrm flipH="1">
            <a:off x="9480376" y="64697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alibri"/>
              </a:rPr>
              <a:t>WB 15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8" y="2474913"/>
            <a:ext cx="8667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2862263"/>
            <a:ext cx="75247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3086100"/>
            <a:ext cx="9334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541838"/>
            <a:ext cx="6858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759200"/>
            <a:ext cx="9906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7" y="5122863"/>
            <a:ext cx="7334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5880100"/>
            <a:ext cx="11144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4891088"/>
            <a:ext cx="7905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5524500"/>
            <a:ext cx="9429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3502025"/>
            <a:ext cx="11906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4138613"/>
            <a:ext cx="9239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13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7251F9D-3BF5-409D-A87D-F043B018E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3" y="286484"/>
            <a:ext cx="4071743" cy="19057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15B78A6-BEC2-4408-A699-07754DC5B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7613" y="359468"/>
            <a:ext cx="3876299" cy="1832719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7E18148C-AF5E-4F80-8C3A-91B49E003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705619" y="4437129"/>
            <a:ext cx="3866990" cy="15871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C3704F-CC96-49C5-8C9F-5CD8F838FC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4954" y="2292187"/>
            <a:ext cx="4169465" cy="18732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621DBBA-08D1-41C9-91BF-0DB2E2EE5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0065" y="4256321"/>
            <a:ext cx="4594607" cy="19487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618CA102-3883-448B-9DE2-9D03C56482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2553" y="2381773"/>
            <a:ext cx="4430056" cy="1792172"/>
          </a:xfrm>
          <a:prstGeom prst="rect">
            <a:avLst/>
          </a:prstGeom>
        </p:spPr>
      </p:pic>
      <p:pic>
        <p:nvPicPr>
          <p:cNvPr id="11" name="70.Track_70">
            <a:hlinkClick r:id="" action="ppaction://media"/>
            <a:extLst>
              <a:ext uri="{FF2B5EF4-FFF2-40B4-BE49-F238E27FC236}">
                <a16:creationId xmlns:a16="http://schemas.microsoft.com/office/drawing/2014/main" xmlns="" id="{D498DB36-446B-41FF-9950-C098435BC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57581" y="6167542"/>
            <a:ext cx="609600" cy="609600"/>
          </a:xfrm>
          <a:prstGeom prst="rect">
            <a:avLst/>
          </a:prstGeom>
        </p:spPr>
      </p:pic>
      <p:pic>
        <p:nvPicPr>
          <p:cNvPr id="12" name="2C_1.69">
            <a:hlinkClick r:id="" action="ppaction://media"/>
            <a:extLst>
              <a:ext uri="{FF2B5EF4-FFF2-40B4-BE49-F238E27FC236}">
                <a16:creationId xmlns:a16="http://schemas.microsoft.com/office/drawing/2014/main" xmlns="" id="{895AE6BA-54BB-4AD2-84D9-57FF360BA9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37663" y="6165303"/>
            <a:ext cx="609600" cy="6096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084D1C1B-BC3E-4AB0-B054-33102DEB54AA}"/>
              </a:ext>
            </a:extLst>
          </p:cNvPr>
          <p:cNvSpPr txBox="1"/>
          <p:nvPr/>
        </p:nvSpPr>
        <p:spPr>
          <a:xfrm>
            <a:off x="2090747" y="285607"/>
            <a:ext cx="622896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0F8453E-E97B-4EBB-A1C8-E6814C560180}"/>
              </a:ext>
            </a:extLst>
          </p:cNvPr>
          <p:cNvSpPr txBox="1"/>
          <p:nvPr/>
        </p:nvSpPr>
        <p:spPr>
          <a:xfrm>
            <a:off x="6875956" y="3521676"/>
            <a:ext cx="636952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C0A7998D-393C-446E-8918-5B3ABFB9DF68}"/>
              </a:ext>
            </a:extLst>
          </p:cNvPr>
          <p:cNvSpPr txBox="1"/>
          <p:nvPr/>
        </p:nvSpPr>
        <p:spPr>
          <a:xfrm>
            <a:off x="6875956" y="469557"/>
            <a:ext cx="636952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8EF2ED3B-E84D-4564-BABB-F0082E77A2C9}"/>
              </a:ext>
            </a:extLst>
          </p:cNvPr>
          <p:cNvSpPr txBox="1"/>
          <p:nvPr/>
        </p:nvSpPr>
        <p:spPr>
          <a:xfrm>
            <a:off x="1675495" y="4477939"/>
            <a:ext cx="640888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F2D072A6-A469-4AF2-ABEF-3F9A8860D435}"/>
              </a:ext>
            </a:extLst>
          </p:cNvPr>
          <p:cNvSpPr txBox="1"/>
          <p:nvPr/>
        </p:nvSpPr>
        <p:spPr>
          <a:xfrm>
            <a:off x="1865112" y="2381773"/>
            <a:ext cx="640888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7320F810-C138-4E89-B2D8-F05FEA557ED3}"/>
              </a:ext>
            </a:extLst>
          </p:cNvPr>
          <p:cNvSpPr txBox="1"/>
          <p:nvPr/>
        </p:nvSpPr>
        <p:spPr>
          <a:xfrm>
            <a:off x="6797107" y="4995004"/>
            <a:ext cx="715801" cy="584775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200" dirty="0"/>
              <a:t>  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xmlns="" id="{C3A6F658-AFE9-45E4-8315-CB71031DE835}"/>
              </a:ext>
            </a:extLst>
          </p:cNvPr>
          <p:cNvSpPr txBox="1"/>
          <p:nvPr/>
        </p:nvSpPr>
        <p:spPr>
          <a:xfrm>
            <a:off x="108485" y="565131"/>
            <a:ext cx="1828800" cy="1938992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4000" b="1" dirty="0"/>
              <a:t>THE CARTER FAMILY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BA6520C4-3F94-45B2-AF74-1B886B844817}"/>
              </a:ext>
            </a:extLst>
          </p:cNvPr>
          <p:cNvSpPr txBox="1"/>
          <p:nvPr/>
        </p:nvSpPr>
        <p:spPr>
          <a:xfrm>
            <a:off x="182840" y="2966548"/>
            <a:ext cx="1776433" cy="2308324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3600" b="1" dirty="0" err="1"/>
              <a:t>On</a:t>
            </a:r>
            <a:r>
              <a:rPr lang="es-AR" sz="3600" b="1" dirty="0"/>
              <a:t> </a:t>
            </a:r>
            <a:r>
              <a:rPr lang="es-AR" sz="3600" b="1" dirty="0" err="1"/>
              <a:t>holiday</a:t>
            </a:r>
            <a:r>
              <a:rPr lang="es-AR" sz="3600" b="1" dirty="0"/>
              <a:t> in </a:t>
            </a:r>
            <a:r>
              <a:rPr lang="es-AR" sz="3600" b="1" dirty="0" err="1"/>
              <a:t>Ireland</a:t>
            </a:r>
            <a:endParaRPr lang="es-AR" sz="3600" b="1" dirty="0"/>
          </a:p>
        </p:txBody>
      </p:sp>
    </p:spTree>
    <p:extLst>
      <p:ext uri="{BB962C8B-B14F-4D97-AF65-F5344CB8AC3E}">
        <p14:creationId xmlns:p14="http://schemas.microsoft.com/office/powerpoint/2010/main" val="171418440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850" y="228851"/>
            <a:ext cx="33242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" y="1281458"/>
            <a:ext cx="6299726" cy="513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09" y="5564993"/>
            <a:ext cx="2288846" cy="118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1115679"/>
            <a:ext cx="5911182" cy="449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26" y="3810300"/>
            <a:ext cx="2130152" cy="112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3" y="130745"/>
            <a:ext cx="2278274" cy="125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997" y="432886"/>
            <a:ext cx="2506625" cy="130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34" y="5517737"/>
            <a:ext cx="2237540" cy="1163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2C_1.69">
            <a:hlinkClick r:id="" action="ppaction://media"/>
            <a:extLst>
              <a:ext uri="{FF2B5EF4-FFF2-40B4-BE49-F238E27FC236}">
                <a16:creationId xmlns:a16="http://schemas.microsoft.com/office/drawing/2014/main" xmlns="" id="{F403E14F-CD8D-4065-9748-57BBC50A6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21652" y="128086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" name="3 Entrada de lápiz"/>
              <p14:cNvContentPartPr/>
              <p14:nvPr/>
            </p14:nvContentPartPr>
            <p14:xfrm>
              <a:off x="2898970" y="1547905"/>
              <a:ext cx="821880" cy="9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83130" y="1484545"/>
                <a:ext cx="853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4 Entrada de lápiz"/>
              <p14:cNvContentPartPr/>
              <p14:nvPr/>
            </p14:nvContentPartPr>
            <p14:xfrm>
              <a:off x="3964860" y="1534225"/>
              <a:ext cx="795240" cy="18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49020" y="1470865"/>
                <a:ext cx="826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5 Entrada de lápiz"/>
              <p14:cNvContentPartPr/>
              <p14:nvPr/>
            </p14:nvContentPartPr>
            <p14:xfrm>
              <a:off x="2058480" y="1781874"/>
              <a:ext cx="946800" cy="9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2640" y="1718514"/>
                <a:ext cx="978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6 Entrada de lápiz"/>
              <p14:cNvContentPartPr/>
              <p14:nvPr/>
            </p14:nvContentPartPr>
            <p14:xfrm>
              <a:off x="1250280" y="2083945"/>
              <a:ext cx="956160" cy="9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34440" y="2020225"/>
                <a:ext cx="9878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7 Entrada de lápiz"/>
              <p14:cNvContentPartPr/>
              <p14:nvPr/>
            </p14:nvContentPartPr>
            <p14:xfrm>
              <a:off x="1276920" y="2402944"/>
              <a:ext cx="902520" cy="9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61080" y="2339584"/>
                <a:ext cx="934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8 Entrada de lápiz"/>
              <p14:cNvContentPartPr/>
              <p14:nvPr/>
            </p14:nvContentPartPr>
            <p14:xfrm>
              <a:off x="2994474" y="3649737"/>
              <a:ext cx="2304360" cy="2700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78634" y="3586017"/>
                <a:ext cx="2336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" name="9 Entrada de lápiz"/>
              <p14:cNvContentPartPr/>
              <p14:nvPr/>
            </p14:nvContentPartPr>
            <p14:xfrm>
              <a:off x="1276920" y="4491720"/>
              <a:ext cx="1563120" cy="54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61080" y="4428000"/>
                <a:ext cx="1594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12 Entrada de lápiz"/>
              <p14:cNvContentPartPr/>
              <p14:nvPr/>
            </p14:nvContentPartPr>
            <p14:xfrm>
              <a:off x="1357920" y="5963845"/>
              <a:ext cx="848520" cy="6300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42080" y="5900485"/>
                <a:ext cx="880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13 Entrada de lápiz"/>
              <p14:cNvContentPartPr/>
              <p14:nvPr/>
            </p14:nvContentPartPr>
            <p14:xfrm>
              <a:off x="7491960" y="1339560"/>
              <a:ext cx="768240" cy="4500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76120" y="1275840"/>
                <a:ext cx="799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15 Entrada de lápiz"/>
              <p14:cNvContentPartPr/>
              <p14:nvPr/>
            </p14:nvContentPartPr>
            <p14:xfrm>
              <a:off x="7545600" y="1946520"/>
              <a:ext cx="741600" cy="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29760" y="1883160"/>
                <a:ext cx="773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" name="16 Entrada de lápiz"/>
              <p14:cNvContentPartPr/>
              <p14:nvPr/>
            </p14:nvContentPartPr>
            <p14:xfrm>
              <a:off x="7474320" y="4982760"/>
              <a:ext cx="1527120" cy="6300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58120" y="4919400"/>
                <a:ext cx="1559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17 Entrada de lápiz"/>
              <p14:cNvContentPartPr/>
              <p14:nvPr/>
            </p14:nvContentPartPr>
            <p14:xfrm>
              <a:off x="9162000" y="5045400"/>
              <a:ext cx="1643400" cy="71640"/>
            </p14:xfrm>
          </p:contentPart>
        </mc:Choice>
        <mc:Fallback xmlns="">
          <p:pic>
            <p:nvPicPr>
              <p:cNvPr id="18" name="17 Entrada de lápiz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146160" y="4981680"/>
                <a:ext cx="16750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" name="18 Entrada de lápiz"/>
              <p14:cNvContentPartPr/>
              <p14:nvPr/>
            </p14:nvContentPartPr>
            <p14:xfrm>
              <a:off x="7482960" y="5375520"/>
              <a:ext cx="1089720" cy="18360"/>
            </p14:xfrm>
          </p:contentPart>
        </mc:Choice>
        <mc:Fallback xmlns="">
          <p:pic>
            <p:nvPicPr>
              <p:cNvPr id="19" name="18 Entrada de lápiz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67120" y="5312160"/>
                <a:ext cx="11217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19 Entrada de lápiz"/>
              <p14:cNvContentPartPr/>
              <p14:nvPr/>
            </p14:nvContentPartPr>
            <p14:xfrm>
              <a:off x="9474480" y="5286240"/>
              <a:ext cx="821880" cy="81000"/>
            </p14:xfrm>
          </p:contentPart>
        </mc:Choice>
        <mc:Fallback xmlns="">
          <p:pic>
            <p:nvPicPr>
              <p:cNvPr id="20" name="19 Entrada de lápiz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458640" y="5222880"/>
                <a:ext cx="8535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" name="20 Entrada de lápiz"/>
              <p14:cNvContentPartPr/>
              <p14:nvPr/>
            </p14:nvContentPartPr>
            <p14:xfrm>
              <a:off x="10545840" y="5357880"/>
              <a:ext cx="804240" cy="27000"/>
            </p14:xfrm>
          </p:contentPart>
        </mc:Choice>
        <mc:Fallback xmlns="">
          <p:pic>
            <p:nvPicPr>
              <p:cNvPr id="21" name="20 Entrada de lápiz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530000" y="5294160"/>
                <a:ext cx="835920" cy="1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685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0" y="257626"/>
            <a:ext cx="11454983" cy="64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2C_1.69">
            <a:hlinkClick r:id="" action="ppaction://media"/>
            <a:extLst>
              <a:ext uri="{FF2B5EF4-FFF2-40B4-BE49-F238E27FC236}">
                <a16:creationId xmlns:a16="http://schemas.microsoft.com/office/drawing/2014/main" xmlns="" id="{F403E14F-CD8D-4065-9748-57BBC50A6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9504" y="24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19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B650E4E-912A-414F-BA56-40870050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5999" y="384611"/>
            <a:ext cx="5708891" cy="3834329"/>
          </a:xfrm>
          <a:prstGeom prst="rect">
            <a:avLst/>
          </a:prstGeom>
        </p:spPr>
      </p:pic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xmlns="" id="{4680B50F-143D-43DB-8EA1-A46B3CC9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096" y="4541607"/>
            <a:ext cx="5229091" cy="2146206"/>
          </a:xfrm>
          <a:prstGeom prst="rect">
            <a:avLst/>
          </a:prstGeom>
        </p:spPr>
      </p:pic>
      <p:pic>
        <p:nvPicPr>
          <p:cNvPr id="6" name="70.Track_70">
            <a:hlinkClick r:id="" action="ppaction://media"/>
            <a:extLst>
              <a:ext uri="{FF2B5EF4-FFF2-40B4-BE49-F238E27FC236}">
                <a16:creationId xmlns:a16="http://schemas.microsoft.com/office/drawing/2014/main" xmlns="" id="{4CD468E2-560C-4E6D-AF7D-CFB95E654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82438" y="3017832"/>
            <a:ext cx="609600" cy="60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9E36B8E-0E8F-437F-A9FF-4CABB9881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963" y="241300"/>
            <a:ext cx="3560993" cy="23459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297AD3F-F20D-4EAF-9177-35DD2B8F2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080" y="4530216"/>
            <a:ext cx="1497016" cy="214620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85E68F6E-B4D0-44E9-AE70-CEC38096296D}"/>
              </a:ext>
            </a:extLst>
          </p:cNvPr>
          <p:cNvSpPr txBox="1"/>
          <p:nvPr/>
        </p:nvSpPr>
        <p:spPr>
          <a:xfrm>
            <a:off x="250680" y="421245"/>
            <a:ext cx="1828800" cy="1938992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4000" b="1" dirty="0"/>
              <a:t>THE CARTER FAMILY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E8E8D8D6-3AEF-496F-8191-D55465B5973A}"/>
              </a:ext>
            </a:extLst>
          </p:cNvPr>
          <p:cNvSpPr txBox="1"/>
          <p:nvPr/>
        </p:nvSpPr>
        <p:spPr>
          <a:xfrm>
            <a:off x="322768" y="2398591"/>
            <a:ext cx="1497016" cy="1200329"/>
          </a:xfrm>
          <a:prstGeom prst="rect">
            <a:avLst/>
          </a:prstGeom>
          <a:solidFill>
            <a:srgbClr val="FFC000"/>
          </a:solidFill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AR" sz="2400" b="1" dirty="0" err="1"/>
              <a:t>On</a:t>
            </a:r>
            <a:r>
              <a:rPr lang="es-AR" sz="2400" b="1" dirty="0"/>
              <a:t> </a:t>
            </a:r>
            <a:r>
              <a:rPr lang="es-AR" sz="2400" b="1" dirty="0" err="1"/>
              <a:t>holiday</a:t>
            </a:r>
            <a:r>
              <a:rPr lang="es-AR" sz="2400" b="1" dirty="0"/>
              <a:t> in </a:t>
            </a:r>
            <a:r>
              <a:rPr lang="es-AR" sz="2400" b="1" dirty="0" err="1"/>
              <a:t>Ireland</a:t>
            </a:r>
            <a:endParaRPr lang="es-AR" sz="2400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C032ADB2-83A8-477C-B60B-8E101E8EB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1963" y="2756240"/>
            <a:ext cx="1203727" cy="2625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xmlns="" id="{491D1A54-9A4D-4B96-8C9C-5CD40C0C9AA9}"/>
                  </a:ext>
                </a:extLst>
              </p14:cNvPr>
              <p14:cNvContentPartPr/>
              <p14:nvPr/>
            </p14:nvContentPartPr>
            <p14:xfrm>
              <a:off x="7759800" y="2348640"/>
              <a:ext cx="1875600" cy="360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91D1A54-9A4D-4B96-8C9C-5CD40C0C9A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3960" y="2285280"/>
                <a:ext cx="19069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xmlns="" id="{2005DB40-BF50-497A-B6B1-821BC4F9F0FF}"/>
                  </a:ext>
                </a:extLst>
              </p14:cNvPr>
              <p14:cNvContentPartPr/>
              <p14:nvPr/>
            </p14:nvContentPartPr>
            <p14:xfrm>
              <a:off x="6527520" y="2830680"/>
              <a:ext cx="795240" cy="18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005DB40-BF50-497A-B6B1-821BC4F9F0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11680" y="2767320"/>
                <a:ext cx="826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xmlns="" id="{4B2C8A70-CDF0-46B3-96C6-641D45B0B3F5}"/>
                  </a:ext>
                </a:extLst>
              </p14:cNvPr>
              <p14:cNvContentPartPr/>
              <p14:nvPr/>
            </p14:nvContentPartPr>
            <p14:xfrm>
              <a:off x="7474320" y="2830680"/>
              <a:ext cx="6699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4B2C8A70-CDF0-46B3-96C6-641D45B0B3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8480" y="2767320"/>
                <a:ext cx="701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xmlns="" id="{82A4E430-421C-477B-A6AF-B642B7E44D3D}"/>
                  </a:ext>
                </a:extLst>
              </p14:cNvPr>
              <p14:cNvContentPartPr/>
              <p14:nvPr/>
            </p14:nvContentPartPr>
            <p14:xfrm>
              <a:off x="7411680" y="3330720"/>
              <a:ext cx="2045160" cy="27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2A4E430-421C-477B-A6AF-B642B7E44D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5840" y="3267360"/>
                <a:ext cx="2076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xmlns="" id="{B03DCCFB-ABBD-476C-A585-56E162DAB391}"/>
                  </a:ext>
                </a:extLst>
              </p14:cNvPr>
              <p14:cNvContentPartPr/>
              <p14:nvPr/>
            </p14:nvContentPartPr>
            <p14:xfrm>
              <a:off x="6527520" y="3536280"/>
              <a:ext cx="1955880" cy="90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03DCCFB-ABBD-476C-A585-56E162DAB3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11680" y="3472920"/>
                <a:ext cx="1987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xmlns="" id="{E3075FE1-9B45-40C6-9B8A-5BEFBD250AE8}"/>
                  </a:ext>
                </a:extLst>
              </p14:cNvPr>
              <p14:cNvContentPartPr/>
              <p14:nvPr/>
            </p14:nvContentPartPr>
            <p14:xfrm>
              <a:off x="8590320" y="3544920"/>
              <a:ext cx="1732680" cy="540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3075FE1-9B45-40C6-9B8A-5BEFBD250A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74480" y="3481560"/>
                <a:ext cx="1764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xmlns="" id="{28E928A0-5D29-4063-8D4F-2C84F75274CE}"/>
                  </a:ext>
                </a:extLst>
              </p14:cNvPr>
              <p14:cNvContentPartPr/>
              <p14:nvPr/>
            </p14:nvContentPartPr>
            <p14:xfrm>
              <a:off x="7885080" y="4187880"/>
              <a:ext cx="1294920" cy="27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28E928A0-5D29-4063-8D4F-2C84F75274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69240" y="4124520"/>
                <a:ext cx="132624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2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9" y="138778"/>
            <a:ext cx="10980061" cy="627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70.Track_70">
            <a:hlinkClick r:id="" action="ppaction://media"/>
            <a:extLst>
              <a:ext uri="{FF2B5EF4-FFF2-40B4-BE49-F238E27FC236}">
                <a16:creationId xmlns:a16="http://schemas.microsoft.com/office/drawing/2014/main" xmlns="" id="{4CD468E2-560C-4E6D-AF7D-CFB95E654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2138" y="28908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390</Words>
  <Application>Microsoft Office PowerPoint</Application>
  <PresentationFormat>Personalizado</PresentationFormat>
  <Paragraphs>79</Paragraphs>
  <Slides>17</Slides>
  <Notes>0</Notes>
  <HiddenSlides>0</HiddenSlides>
  <MMClips>10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Tema de Office</vt:lpstr>
      <vt:lpstr>1_Tema de Office</vt:lpstr>
      <vt:lpstr>2 C</vt:lpstr>
      <vt:lpstr>Presentación de PowerPoint</vt:lpstr>
      <vt:lpstr>Presentación de PowerPoint</vt:lpstr>
      <vt:lpstr>VOCABULARY:    feelings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IMPERATIVES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51</cp:revision>
  <dcterms:created xsi:type="dcterms:W3CDTF">2020-03-27T03:36:06Z</dcterms:created>
  <dcterms:modified xsi:type="dcterms:W3CDTF">2024-04-04T00:50:28Z</dcterms:modified>
</cp:coreProperties>
</file>